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2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E653-C0EF-4DF8-A095-07B4876C107B}" type="datetimeFigureOut">
              <a:rPr lang="de-DE" smtClean="0"/>
              <a:t>05.09.2024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C221-204E-4761-A0BC-164F2B40C9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79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E653-C0EF-4DF8-A095-07B4876C107B}" type="datetimeFigureOut">
              <a:rPr lang="de-DE" smtClean="0"/>
              <a:t>05.09.2024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C221-204E-4761-A0BC-164F2B40C9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41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E653-C0EF-4DF8-A095-07B4876C107B}" type="datetimeFigureOut">
              <a:rPr lang="de-DE" smtClean="0"/>
              <a:t>05.09.2024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C221-204E-4761-A0BC-164F2B40C9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77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E653-C0EF-4DF8-A095-07B4876C107B}" type="datetimeFigureOut">
              <a:rPr lang="de-DE" smtClean="0"/>
              <a:t>05.09.2024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C221-204E-4761-A0BC-164F2B40C9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46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E653-C0EF-4DF8-A095-07B4876C107B}" type="datetimeFigureOut">
              <a:rPr lang="de-DE" smtClean="0"/>
              <a:t>05.09.2024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C221-204E-4761-A0BC-164F2B40C9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579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E653-C0EF-4DF8-A095-07B4876C107B}" type="datetimeFigureOut">
              <a:rPr lang="de-DE" smtClean="0"/>
              <a:t>05.09.2024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C221-204E-4761-A0BC-164F2B40C9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63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E653-C0EF-4DF8-A095-07B4876C107B}" type="datetimeFigureOut">
              <a:rPr lang="de-DE" smtClean="0"/>
              <a:t>05.09.2024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C221-204E-4761-A0BC-164F2B40C9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132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E653-C0EF-4DF8-A095-07B4876C107B}" type="datetimeFigureOut">
              <a:rPr lang="de-DE" smtClean="0"/>
              <a:t>05.09.2024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C221-204E-4761-A0BC-164F2B40C9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185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E653-C0EF-4DF8-A095-07B4876C107B}" type="datetimeFigureOut">
              <a:rPr lang="de-DE" smtClean="0"/>
              <a:t>05.09.2024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C221-204E-4761-A0BC-164F2B40C9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79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E653-C0EF-4DF8-A095-07B4876C107B}" type="datetimeFigureOut">
              <a:rPr lang="de-DE" smtClean="0"/>
              <a:t>05.09.2024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C221-204E-4761-A0BC-164F2B40C9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98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E653-C0EF-4DF8-A095-07B4876C107B}" type="datetimeFigureOut">
              <a:rPr lang="de-DE" smtClean="0"/>
              <a:t>05.09.2024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DC221-204E-4761-A0BC-164F2B40C9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55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1E653-C0EF-4DF8-A095-07B4876C107B}" type="datetimeFigureOut">
              <a:rPr lang="de-DE" smtClean="0"/>
              <a:t>05.09.2024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DC221-204E-4761-A0BC-164F2B40C9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80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10"/>
            <a:ext cx="12192000" cy="683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6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b="1" dirty="0">
                <a:latin typeface="+mn-lt"/>
              </a:rPr>
              <a:t>Die von der Stadtverwaltung </a:t>
            </a:r>
            <a:br>
              <a:rPr lang="de-DE" sz="3600" b="1" dirty="0">
                <a:latin typeface="+mn-lt"/>
              </a:rPr>
            </a:br>
            <a:r>
              <a:rPr lang="de-DE" sz="3600" b="1" dirty="0">
                <a:latin typeface="+mn-lt"/>
              </a:rPr>
              <a:t>gewünschten Optimierungen </a:t>
            </a:r>
            <a:br>
              <a:rPr lang="de-DE" sz="3600" b="1" dirty="0">
                <a:latin typeface="+mn-lt"/>
              </a:rPr>
            </a:br>
            <a:r>
              <a:rPr lang="de-DE" sz="3600" b="1" dirty="0">
                <a:latin typeface="+mn-lt"/>
              </a:rPr>
              <a:t>wurden umgesetzt!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12737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Fenster an den Giebelseiten der Gebäude</a:t>
            </a:r>
          </a:p>
          <a:p>
            <a:r>
              <a:rPr lang="de-DE" dirty="0"/>
              <a:t>zusätzliche Begrünung</a:t>
            </a:r>
          </a:p>
          <a:p>
            <a:r>
              <a:rPr lang="de-DE" dirty="0"/>
              <a:t>ansprechende farbliche Gestaltung (Überarbeitung des Farbkonzepts)</a:t>
            </a:r>
          </a:p>
          <a:p>
            <a:r>
              <a:rPr lang="de-DE" dirty="0"/>
              <a:t>höhere Verdichtung für mehr Wohnfläche (z.B. 5 statt 4 Wohneinheiten im nördlichen Bereich, Einheiten 1 bis 5)</a:t>
            </a:r>
          </a:p>
          <a:p>
            <a:r>
              <a:rPr lang="de-DE" dirty="0"/>
              <a:t>Streichung des kleinsten Haustyps und Konzentration auf </a:t>
            </a:r>
            <a:r>
              <a:rPr lang="de-DE" dirty="0" err="1"/>
              <a:t>Boogie</a:t>
            </a:r>
            <a:r>
              <a:rPr lang="de-DE" dirty="0"/>
              <a:t> Plus DH, </a:t>
            </a:r>
            <a:r>
              <a:rPr lang="de-DE" dirty="0" err="1"/>
              <a:t>Boogie</a:t>
            </a:r>
            <a:r>
              <a:rPr lang="de-DE" dirty="0"/>
              <a:t> Plus DH mit Gartenzimmer und </a:t>
            </a:r>
            <a:r>
              <a:rPr lang="de-DE" dirty="0" err="1"/>
              <a:t>Boogie</a:t>
            </a:r>
            <a:r>
              <a:rPr lang="de-DE" dirty="0"/>
              <a:t> Plus Reihenhaus</a:t>
            </a:r>
          </a:p>
          <a:p>
            <a:r>
              <a:rPr lang="de-DE" dirty="0"/>
              <a:t>Versatz der Dachterrassen im DG für mehr Privatsphäre</a:t>
            </a:r>
          </a:p>
          <a:p>
            <a:r>
              <a:rPr lang="de-DE" dirty="0"/>
              <a:t>Terrassenschränke und Fahrradabstellanlagen (für min. für 4 Fahrräder)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57979">
            <a:off x="7761921" y="647636"/>
            <a:ext cx="4105275" cy="10953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60848">
            <a:off x="8837160" y="1426247"/>
            <a:ext cx="9620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4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927" y="237744"/>
            <a:ext cx="11312291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41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7448"/>
            <a:ext cx="12060936" cy="66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67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" y="140679"/>
            <a:ext cx="12024711" cy="651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1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487" y="118872"/>
            <a:ext cx="11700515" cy="626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80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053" y="539931"/>
            <a:ext cx="11999948" cy="65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26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77" y="391886"/>
            <a:ext cx="11897648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43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Breitbild</PresentationFormat>
  <Paragraphs>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PowerPoint-Präsentation</vt:lpstr>
      <vt:lpstr>Die von der Stadtverwaltung  gewünschten Optimierungen  wurden umgesetzt!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Stadtverwaltung Aalen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Drometer Tobias</dc:creator>
  <cp:lastModifiedBy>Pehl Michael</cp:lastModifiedBy>
  <cp:revision>5</cp:revision>
  <dcterms:created xsi:type="dcterms:W3CDTF">2024-01-04T15:53:23Z</dcterms:created>
  <dcterms:modified xsi:type="dcterms:W3CDTF">2024-09-05T15:00:03Z</dcterms:modified>
</cp:coreProperties>
</file>